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2134" y="7991363"/>
            <a:ext cx="5686414" cy="5497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54640" y="1850840"/>
            <a:ext cx="3540095" cy="10364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96" y="2428349"/>
            <a:ext cx="19328358" cy="62370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0766" y="2204863"/>
              <a:ext cx="20243453" cy="734714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413" y="2204862"/>
              <a:ext cx="19685714" cy="73046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4517" y="1850841"/>
            <a:ext cx="3878285" cy="1207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0085" y="2523197"/>
            <a:ext cx="14289994" cy="21454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3136" y="1076536"/>
            <a:ext cx="7155178" cy="14306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1390" y="4539186"/>
            <a:ext cx="7678350" cy="1434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4212" y="5742405"/>
            <a:ext cx="14355175" cy="4017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84" y="5056938"/>
            <a:ext cx="7669841" cy="171839"/>
            <a:chOff x="7058584" y="5056938"/>
            <a:chExt cx="7669841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584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295" y="1868951"/>
            <a:ext cx="384419" cy="384419"/>
            <a:chOff x="10701295" y="1868951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1868951"/>
              <a:ext cx="384419" cy="384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67214" y="2480216"/>
            <a:ext cx="681461" cy="6609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3144" y="2480220"/>
            <a:ext cx="2053299" cy="6609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3144" y="3135630"/>
            <a:ext cx="3588118" cy="6799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3144" y="3846130"/>
            <a:ext cx="3957547" cy="1213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1295" y="4536356"/>
            <a:ext cx="384419" cy="384419"/>
            <a:chOff x="10701295" y="4536356"/>
            <a:chExt cx="384419" cy="3844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4536356"/>
              <a:ext cx="384419" cy="3844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7240" y="5338099"/>
            <a:ext cx="681461" cy="6609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3144" y="5338097"/>
            <a:ext cx="2393794" cy="6609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3144" y="5993506"/>
            <a:ext cx="2877709" cy="12228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01295" y="7260903"/>
            <a:ext cx="384419" cy="384419"/>
            <a:chOff x="10701295" y="7260903"/>
            <a:chExt cx="384419" cy="3844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7260903"/>
              <a:ext cx="384419" cy="3844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464" y="991683"/>
            <a:ext cx="5703315" cy="3488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56626" y="3865612"/>
            <a:ext cx="2211628" cy="177409"/>
            <a:chOff x="2156626" y="3865612"/>
            <a:chExt cx="2211628" cy="1774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6626" y="3865612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68680"/>
            <a:ext cx="13901555" cy="8657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59" y="912175"/>
            <a:ext cx="7577235" cy="2432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249" y="3152440"/>
            <a:ext cx="8274899" cy="1863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140517" y="5142857"/>
            <a:ext cx="4900570" cy="4413525"/>
            <a:chOff x="2140517" y="5142857"/>
            <a:chExt cx="4900570" cy="44135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0517" y="5142857"/>
              <a:ext cx="4900570" cy="4413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03401" y="910052"/>
            <a:ext cx="6179361" cy="8415463"/>
            <a:chOff x="10503401" y="910052"/>
            <a:chExt cx="6179361" cy="84154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3401" y="910052"/>
              <a:ext cx="6179361" cy="8415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537" y="1221698"/>
            <a:ext cx="4562882" cy="2430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9582" y="3448359"/>
            <a:ext cx="6486822" cy="797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96599" y="994743"/>
            <a:ext cx="6775510" cy="8202089"/>
            <a:chOff x="9496599" y="994743"/>
            <a:chExt cx="6775510" cy="82020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6599" y="994743"/>
              <a:ext cx="6775510" cy="8202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98357" y="4734694"/>
            <a:ext cx="4955448" cy="4407717"/>
            <a:chOff x="2398357" y="4734694"/>
            <a:chExt cx="4955448" cy="44077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357" y="4734694"/>
              <a:ext cx="4955448" cy="4407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956" y="873341"/>
            <a:ext cx="16701406" cy="142434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2" y="2577611"/>
            <a:ext cx="11195594" cy="1854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6667" y="5699590"/>
            <a:ext cx="10993108" cy="2693780"/>
            <a:chOff x="916667" y="5699590"/>
            <a:chExt cx="10993108" cy="26937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667" y="5699590"/>
              <a:ext cx="10993108" cy="2693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2556" y="2166667"/>
            <a:ext cx="5098371" cy="7043589"/>
            <a:chOff x="12222556" y="2166667"/>
            <a:chExt cx="5098371" cy="70435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556" y="2166667"/>
              <a:ext cx="5098371" cy="704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347410"/>
            <a:ext cx="8428571" cy="7590895"/>
            <a:chOff x="9142857" y="1347410"/>
            <a:chExt cx="8428571" cy="7590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347410"/>
              <a:ext cx="8428571" cy="7590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692" y="1245007"/>
            <a:ext cx="6593168" cy="2430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738" y="3639086"/>
            <a:ext cx="4775337" cy="13304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15634" y="5018121"/>
            <a:ext cx="4352787" cy="3920184"/>
            <a:chOff x="2215634" y="5018121"/>
            <a:chExt cx="4352787" cy="39201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5634" y="5018121"/>
              <a:ext cx="4352787" cy="392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0952" y="1418838"/>
            <a:ext cx="8428571" cy="7590895"/>
            <a:chOff x="9380952" y="1418838"/>
            <a:chExt cx="8428571" cy="7590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952" y="1418838"/>
              <a:ext cx="8428571" cy="7590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935" y="1293127"/>
            <a:ext cx="6398340" cy="2430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678" y="4126706"/>
            <a:ext cx="7160603" cy="13781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YUHAN</cp:lastModifiedBy>
  <cp:revision>2</cp:revision>
  <dcterms:created xsi:type="dcterms:W3CDTF">2023-06-21T10:44:21Z</dcterms:created>
  <dcterms:modified xsi:type="dcterms:W3CDTF">2023-06-21T02:51:21Z</dcterms:modified>
</cp:coreProperties>
</file>